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1" r:id="rId1"/>
    <p:sldMasterId id="2147483971" r:id="rId2"/>
  </p:sldMasterIdLst>
  <p:notesMasterIdLst>
    <p:notesMasterId r:id="rId5"/>
  </p:notesMasterIdLst>
  <p:handoutMasterIdLst>
    <p:handoutMasterId r:id="rId6"/>
  </p:handoutMasterIdLst>
  <p:sldIdLst>
    <p:sldId id="553" r:id="rId3"/>
    <p:sldId id="566" r:id="rId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9">
          <p15:clr>
            <a:srgbClr val="A4A3A4"/>
          </p15:clr>
        </p15:guide>
        <p15:guide id="2" orient="horz" pos="813">
          <p15:clr>
            <a:srgbClr val="A4A3A4"/>
          </p15:clr>
        </p15:guide>
        <p15:guide id="3" pos="46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5C2E8"/>
    <a:srgbClr val="AE8AD2"/>
    <a:srgbClr val="8A56BE"/>
    <a:srgbClr val="4D4D4D"/>
    <a:srgbClr val="BF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8273" autoAdjust="0"/>
  </p:normalViewPr>
  <p:slideViewPr>
    <p:cSldViewPr snapToGrid="0">
      <p:cViewPr varScale="1">
        <p:scale>
          <a:sx n="110" d="100"/>
          <a:sy n="110" d="100"/>
        </p:scale>
        <p:origin x="1932" y="108"/>
      </p:cViewPr>
      <p:guideLst>
        <p:guide orient="horz" pos="3709"/>
        <p:guide orient="horz" pos="813"/>
        <p:guide pos="46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-2724" y="-7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947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" y="1012825"/>
            <a:ext cx="3225800" cy="2420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3179" y="3527249"/>
            <a:ext cx="5926179" cy="528107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851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or Section Slide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6288" y="1679575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4629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3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8" y="197048"/>
            <a:ext cx="8369165" cy="599685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796925"/>
            <a:ext cx="8353425" cy="44926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 head here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83606" y="1276530"/>
            <a:ext cx="2779776" cy="24760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971337" y="1276529"/>
            <a:ext cx="2779776" cy="247602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5874" y="1276529"/>
            <a:ext cx="2779776" cy="247602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95874" y="3752558"/>
            <a:ext cx="2779776" cy="245409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183606" y="3752557"/>
            <a:ext cx="2779776" cy="245409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5971337" y="3752557"/>
            <a:ext cx="2779776" cy="245409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95288" y="2707656"/>
            <a:ext cx="2779712" cy="1045193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175000" y="2707656"/>
            <a:ext cx="2779712" cy="1045194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975811" y="2707656"/>
            <a:ext cx="2779712" cy="1045194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95288" y="5161459"/>
            <a:ext cx="2779712" cy="1045193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175000" y="5161458"/>
            <a:ext cx="2779712" cy="1045194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975811" y="5161458"/>
            <a:ext cx="2779712" cy="1045194"/>
          </a:xfrm>
        </p:spPr>
        <p:txBody>
          <a:bodyPr lIns="182880" bIns="164592" anchor="b" anchorCtr="0">
            <a:normAutofit/>
          </a:bodyPr>
          <a:lstStyle>
            <a:lvl1pPr>
              <a:defRPr sz="21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2086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253369"/>
            <a:chOff x="0" y="0"/>
            <a:chExt cx="9144000" cy="62533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253369"/>
            </a:xfrm>
            <a:prstGeom prst="rect">
              <a:avLst/>
            </a:prstGeom>
          </p:spPr>
        </p:pic>
        <p:pic>
          <p:nvPicPr>
            <p:cNvPr id="13" name="Picture 12" descr="AAA-Arc_w-spark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85179"/>
              <a:ext cx="9144000" cy="20456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4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Date Here</a:t>
            </a:r>
          </a:p>
        </p:txBody>
      </p:sp>
      <p:pic>
        <p:nvPicPr>
          <p:cNvPr id="200" name="Picture 19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Date Here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9"/>
          <a:stretch/>
        </p:blipFill>
        <p:spPr>
          <a:xfrm>
            <a:off x="4386805" y="2493873"/>
            <a:ext cx="4543835" cy="4379976"/>
          </a:xfrm>
          <a:prstGeom prst="rect">
            <a:avLst/>
          </a:prstGeom>
        </p:spPr>
      </p:pic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Date Here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Here Move Up as Needed</a:t>
            </a:r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copy or delete placeholder if not needed.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3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514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555115"/>
            <a:ext cx="7172326" cy="4024074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Secondary Title (28 Pt)</a:t>
            </a:r>
          </a:p>
        </p:txBody>
      </p:sp>
    </p:spTree>
    <p:extLst>
      <p:ext uri="{BB962C8B-B14F-4D97-AF65-F5344CB8AC3E}">
        <p14:creationId xmlns:p14="http://schemas.microsoft.com/office/powerpoint/2010/main" val="318010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Add Secondary Title in Keysight Gray (28 Pt)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or Section Slide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6288" y="1679575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6" name="TextBox 135"/>
          <p:cNvSpPr txBox="1"/>
          <p:nvPr userDrawn="1"/>
        </p:nvSpPr>
        <p:spPr>
          <a:xfrm>
            <a:off x="8084820" y="19042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2"/>
                </a:solidFill>
              </a:rPr>
              <a:t>Page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514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076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Secondary Title (28 Pt)</a:t>
            </a:r>
          </a:p>
        </p:txBody>
      </p:sp>
    </p:spTree>
    <p:extLst>
      <p:ext uri="{BB962C8B-B14F-4D97-AF65-F5344CB8AC3E}">
        <p14:creationId xmlns:p14="http://schemas.microsoft.com/office/powerpoint/2010/main" val="252388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8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4947286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200"/>
            <a:ext cx="5110163" cy="4048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40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9799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0577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Secondary Title (28 Pt)</a:t>
            </a:r>
          </a:p>
        </p:txBody>
      </p:sp>
    </p:spTree>
    <p:extLst>
      <p:ext uri="{BB962C8B-B14F-4D97-AF65-F5344CB8AC3E}">
        <p14:creationId xmlns:p14="http://schemas.microsoft.com/office/powerpoint/2010/main" val="566096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295400" y="6118860"/>
            <a:ext cx="1143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4124" y="6052820"/>
            <a:ext cx="2752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1"/>
            <a:ext cx="3822192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1"/>
            <a:ext cx="4947286" cy="373602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200"/>
            <a:ext cx="5110163" cy="4048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1"/>
            <a:ext cx="2689860" cy="3736023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440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664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9144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Add Secondary Title in Keysight Gray (28 Pt)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555115"/>
            <a:ext cx="7172326" cy="4024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029960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052820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052820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8" r:id="rId10"/>
    <p:sldLayoutId id="2147483969" r:id="rId11"/>
    <p:sldLayoutId id="2147483970" r:id="rId12"/>
    <p:sldLayoutId id="214748398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4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400050"/>
            <a:ext cx="7192010" cy="7378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555115"/>
            <a:ext cx="7172326" cy="4024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029960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chemeClr val="tx2"/>
                </a:solidFill>
              </a:defRPr>
            </a:lvl1pPr>
          </a:lstStyle>
          <a:p>
            <a:r>
              <a:rPr lang="ru-RU"/>
              <a:t>Сервисная Служба ООО «Кейсайт Текнолоджиз» 03.02.2015</a:t>
            </a:r>
            <a:endParaRPr lang="en-US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052820"/>
            <a:ext cx="0" cy="403390"/>
          </a:xfrm>
          <a:prstGeom prst="line">
            <a:avLst/>
          </a:prstGeom>
          <a:noFill/>
          <a:ln w="63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052820"/>
            <a:ext cx="0" cy="403390"/>
          </a:xfrm>
          <a:prstGeom prst="line">
            <a:avLst/>
          </a:prstGeom>
          <a:noFill/>
          <a:ln w="63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131587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eysight.com/main/editorial.jspx?cc=RU&amp;lc=rus&amp;ckey=2758604&amp;id=2758604&amp;cmpid=1-7899640108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749" y="2367154"/>
            <a:ext cx="5880079" cy="1470025"/>
          </a:xfrm>
        </p:spPr>
        <p:txBody>
          <a:bodyPr/>
          <a:lstStyle/>
          <a:p>
            <a:r>
              <a:rPr lang="ru-RU" dirty="0"/>
              <a:t>Выгодные предложения от </a:t>
            </a:r>
            <a:r>
              <a:rPr lang="en-US" dirty="0"/>
              <a:t>Keysight!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8343" y="2288455"/>
            <a:ext cx="208280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+mj-lt"/>
              </a:rPr>
              <a:t>Осень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-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Зима 2016 – Зима-Весна 2017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3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5" y="162550"/>
            <a:ext cx="8530692" cy="514350"/>
          </a:xfrm>
        </p:spPr>
        <p:txBody>
          <a:bodyPr/>
          <a:lstStyle/>
          <a:p>
            <a:pPr algn="ctr"/>
            <a:r>
              <a:rPr lang="ru-RU" sz="2600" b="1" dirty="0"/>
              <a:t>Периодическая 5-летняя поверка в подарок</a:t>
            </a:r>
            <a:r>
              <a:rPr lang="en-US" sz="2600" b="1" dirty="0"/>
              <a:t>!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786088" y="6175824"/>
            <a:ext cx="1199407" cy="32589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Специальные предложения</a:t>
            </a:r>
            <a:endParaRPr lang="en-US" dirty="0"/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281674" y="835412"/>
            <a:ext cx="38476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До 30 Апреля 2017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При покупке новых приборов с расширенной 5-летней гарантией </a:t>
            </a:r>
            <a:r>
              <a:rPr lang="en-US" sz="1800" dirty="0">
                <a:latin typeface="Arial Narrow" panose="020B0606020202030204" pitchFamily="34" charset="0"/>
              </a:rPr>
              <a:t>– </a:t>
            </a:r>
            <a:r>
              <a:rPr lang="ru-RU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периодическая 5-летняя поверка в подарок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endParaRPr lang="ru-RU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anose="020B0606020202030204" pitchFamily="34" charset="0"/>
              </a:rPr>
              <a:t>Полный список приборов, участвующих в акции  –</a:t>
            </a:r>
            <a:r>
              <a:rPr lang="ru-RU" sz="1800" dirty="0">
                <a:latin typeface="Arial Narrow" panose="020B0606020202030204" pitchFamily="34" charset="0"/>
                <a:hlinkClick r:id="rId2"/>
              </a:rPr>
              <a:t> на сайте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027061" y="6117769"/>
            <a:ext cx="848426" cy="32589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10000"/>
              </a:lnSpc>
              <a:defRPr sz="900" kern="1200">
                <a:solidFill>
                  <a:srgbClr val="E9002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01.11.2016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90669"/>
              </p:ext>
            </p:extLst>
          </p:nvPr>
        </p:nvGraphicFramePr>
        <p:xfrm>
          <a:off x="611954" y="3227392"/>
          <a:ext cx="8307075" cy="28126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6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7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Некоторые категории приборов, принимающих участие в акции:</a:t>
                      </a: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Ручные анализаторы спектра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ВЧ-/СВЧ-анализаторы </a:t>
                      </a:r>
                      <a:r>
                        <a:rPr lang="en-US" sz="17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FieldFox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Анализаторы сигналов серий CXA, EXA, MXA, PXA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Анализаторы сигналов серии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PSA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Генератор сигналов серии MXG, EXG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Генератор сигналов серии PSG, ESG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Анализаторы цепей серий PNA, PNA-L, PNA-X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Осциллографы серий 4000X, 6000, S-серии, Z-серии и пр.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30" y="1823587"/>
            <a:ext cx="2324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82" y="765628"/>
            <a:ext cx="2571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50774"/>
      </p:ext>
    </p:extLst>
  </p:cSld>
  <p:clrMapOvr>
    <a:masterClrMapping/>
  </p:clrMapOvr>
</p:sld>
</file>

<file path=ppt/theme/theme1.xml><?xml version="1.0" encoding="utf-8"?>
<a:theme xmlns:a="http://schemas.openxmlformats.org/drawingml/2006/main" name="Keysight 2014_Presentation Template1_4x3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8B3C8F"/>
      </a:accent1>
      <a:accent2>
        <a:srgbClr val="24377C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0029"/>
        </a:solidFill>
        <a:ln w="6350">
          <a:noFill/>
        </a:ln>
      </a:spPr>
      <a:bodyPr rtlCol="0" anchor="ctr"/>
      <a:lstStyle>
        <a:defPPr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ysight 2014_Presentation Template2_4x3.potx" id="{EE015456-EAFB-4659-B337-8BC189731622}" vid="{8EFE6A5A-1E6B-410A-BB75-66888C669075}"/>
    </a:ext>
  </a:extLst>
</a:theme>
</file>

<file path=ppt/theme/theme2.xml><?xml version="1.0" encoding="utf-8"?>
<a:theme xmlns:a="http://schemas.openxmlformats.org/drawingml/2006/main" name="Keysight 2014 GRAY">
  <a:themeElements>
    <a:clrScheme name="KeysightGray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8B3C8F"/>
      </a:accent1>
      <a:accent2>
        <a:srgbClr val="24377C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0029"/>
        </a:solidFill>
        <a:ln w="6350">
          <a:noFill/>
        </a:ln>
      </a:spPr>
      <a:bodyPr rtlCol="0" anchor="ctr"/>
      <a:lstStyle>
        <a:defPPr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no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ysight 2014_Presentation Template2_4x3.potx" id="{EE015456-EAFB-4659-B337-8BC189731622}" vid="{23EAFC94-0361-4A75-89AB-6281E4297F35}"/>
    </a:ext>
  </a:extLst>
</a:theme>
</file>

<file path=ppt/theme/theme3.xml><?xml version="1.0" encoding="utf-8"?>
<a:theme xmlns:a="http://schemas.openxmlformats.org/drawingml/2006/main" name="Office Theme">
  <a:themeElements>
    <a:clrScheme name="AGILENT COLORS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GILENT COLORS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Wingdings</vt:lpstr>
      <vt:lpstr>Keysight 2014_Presentation Template1_4x3</vt:lpstr>
      <vt:lpstr>Keysight 2014 GRAY</vt:lpstr>
      <vt:lpstr>Выгодные предложения от Keysight! </vt:lpstr>
      <vt:lpstr>Периодическая 5-летняя поверка в подарок!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2013-06-18T22:15:34Z</dcterms:created>
  <dcterms:modified xsi:type="dcterms:W3CDTF">2016-11-01T14:09:03Z</dcterms:modified>
</cp:coreProperties>
</file>